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>
        <p:scale>
          <a:sx n="100" d="100"/>
          <a:sy n="100" d="100"/>
        </p:scale>
        <p:origin x="552" y="1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tiff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B79F79-05F8-334F-AC4F-9FE7EADAB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3D24A7F-D760-3C4D-A1F5-ACCB33DEBC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595263C-361A-AB46-90F8-86F96FEF1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EF8AA2-0348-214F-9481-E877B377D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840178-D4D0-5146-9759-E389DEC81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9422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01DE93-2F96-4745-BCE4-D93DB265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232CE97-1A3C-6144-B470-9863C9F45D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9A12A8-570D-1248-BD62-8EE009E32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E5A9D8-92F6-164F-AA12-9BEF4318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09400B-22E9-9A4A-94C1-95987F5B6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15854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052BEC8-8357-1D45-AC9E-ED41299D1D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E9E78F9-F2FC-3744-993E-960009BB7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ADDE39-9423-FD4E-BE2C-1E0E9C5FE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3D37F6-D101-DC42-8A9B-D25015290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925BCD-4807-BD47-A04A-66089FCB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30410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A88EF1-51F8-5D46-A63E-064BCF6C7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C7B9E-D162-C746-9B04-3F0C8D23F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FF30CA-E17B-A84C-BCEC-2132F3F3F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140597-0682-9448-8B4F-9AA1B50B2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4502FD-7141-C04B-8752-4B58FBEE2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32555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E8828-2428-A545-8D89-46F90FE89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8FE68E-74BA-E140-BF64-D4955215E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471C98-7E56-D547-B1F9-28F4C4F0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2182C5F-F6AB-D347-88EA-64691FDCC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B40EC2-B4A8-8A43-A47D-88FF464FB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0344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E1C4E0-FE55-7743-9A8D-0C2AFA6F4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DD3BA5-1DA6-5441-BC81-F680D288C8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51766D4-AF42-A047-BD9D-6FD3A8839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0EBF53C-9050-1D4B-AEF0-A205E5651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20E0354-D21A-D248-ABAD-9BFF63C7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A8151A-5B90-E84F-832C-AD36E6C7B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12928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A8F480-C1B2-164D-AD50-17DD70A1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DD8F4F-F3E6-B541-8C48-58AB5E812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A39395E-ADB5-C849-A1C4-F58AB581F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993EAA5-E680-214B-ADB9-3B192D20D1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DDA7A06-12FA-AE4C-A20A-1B02227FC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C8803DC-998B-9541-AD0D-99D594946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1176489-EA4B-EA41-8190-2428DEF7F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C722319-6B42-4A4C-A1A7-09640AF93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7679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9D3DC1-36CF-A845-B419-82A8641E4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00B27A9-A01B-FE46-A022-52E6541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EFAB857-BFD9-7643-A6CE-EBFA8C90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DF9D0C4-D195-4449-857D-163D46575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18116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8DF2C98-088E-2646-8BF8-D1E7179C8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47E3A57-38E6-EC4D-AFC5-364EDC20B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079EE9-8E00-DC4F-AD5E-07448E9C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3351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697EB8-6312-F74D-A9EF-A74068C1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1E6745-F0F6-9941-BF36-00C9C30C2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0C08991-8DB7-6A48-821E-C544193F1C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DE3F817-7493-1147-9C70-86A7CA29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6263FF-F9EE-3641-9DCD-2D270E44E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3173CA7-97B0-864B-B07F-FF6EA0E21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8025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F4125-201A-5E4C-A615-EEF917583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EE8CA17-EB37-A841-BD7E-8A1374BA99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6B2F1F3-DC21-474F-8B7B-E84FFF312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FB4F0F9-2952-1745-95CF-94797F64A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4A4092-3FFA-034B-8937-2B08AEC48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FC7285-6F87-2645-B345-EF70BB08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3380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6A3AD01-4F83-C345-B7C6-3D890432C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FE10020-4FC4-AC49-89E3-285CCF6E8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D8DF33-7CBD-0C4C-A957-A841396CDB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F3A0A-9AAF-E744-978A-45FB0EE4C62D}" type="datetimeFigureOut">
              <a:rPr lang="es-MX" smtClean="0"/>
              <a:t>05/02/19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9C6167-ABD6-DA44-99CA-8FC56C0A7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75283B-209E-DC4D-95F1-A53413F0EE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DEF4B-903E-4846-BADC-B20A7467A1A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0950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.tiff"/><Relationship Id="rId7" Type="http://schemas.microsoft.com/office/2007/relationships/hdphoto" Target="../media/hdphoto3.wdp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4.tiff"/><Relationship Id="rId5" Type="http://schemas.microsoft.com/office/2007/relationships/hdphoto" Target="../media/hdphoto1.wdp"/><Relationship Id="rId10" Type="http://schemas.microsoft.com/office/2007/relationships/hdphoto" Target="../media/hdphoto6.wdp"/><Relationship Id="rId4" Type="http://schemas.openxmlformats.org/officeDocument/2006/relationships/image" Target="../media/image3.png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F49ED79-3108-4945-82FA-1D9C0EC1DFA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77130" y="5994254"/>
            <a:ext cx="4432300" cy="358726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CAB659E-DDB4-6A41-BB88-924E68E3F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057" y="6232722"/>
            <a:ext cx="3827892" cy="3091856"/>
          </a:xfrm>
          <a:prstGeom prst="rect">
            <a:avLst/>
          </a:prstGeom>
        </p:spPr>
      </p:pic>
      <p:grpSp>
        <p:nvGrpSpPr>
          <p:cNvPr id="24" name="Grupo 23">
            <a:extLst>
              <a:ext uri="{FF2B5EF4-FFF2-40B4-BE49-F238E27FC236}">
                <a16:creationId xmlns:a16="http://schemas.microsoft.com/office/drawing/2014/main" id="{D93815AA-79D9-D84E-9D3F-5D2790B34210}"/>
              </a:ext>
            </a:extLst>
          </p:cNvPr>
          <p:cNvGrpSpPr/>
          <p:nvPr/>
        </p:nvGrpSpPr>
        <p:grpSpPr>
          <a:xfrm>
            <a:off x="167575" y="-2752989"/>
            <a:ext cx="2191586" cy="2042031"/>
            <a:chOff x="258826" y="887150"/>
            <a:chExt cx="2002400" cy="1620634"/>
          </a:xfrm>
        </p:grpSpPr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1162ED04-2A27-1E40-9AB5-BB2BC70B3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FF00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FilmGrai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8826" y="887150"/>
              <a:ext cx="2002400" cy="1620634"/>
            </a:xfrm>
            <a:prstGeom prst="rect">
              <a:avLst/>
            </a:prstGeom>
          </p:spPr>
        </p:pic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374AB59D-8AC3-784B-813B-5C82DA282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864" y="992916"/>
              <a:ext cx="1729343" cy="1409804"/>
            </a:xfrm>
            <a:prstGeom prst="rect">
              <a:avLst/>
            </a:prstGeom>
          </p:spPr>
        </p:pic>
      </p:grpSp>
      <p:pic>
        <p:nvPicPr>
          <p:cNvPr id="17" name="Imagen 16">
            <a:extLst>
              <a:ext uri="{FF2B5EF4-FFF2-40B4-BE49-F238E27FC236}">
                <a16:creationId xmlns:a16="http://schemas.microsoft.com/office/drawing/2014/main" id="{2B0B1492-EE2E-2444-A8F2-F02A6BC0C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601" y="8853614"/>
            <a:ext cx="3827892" cy="3091856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0ADCA4C9-D012-9E44-833A-24DD1E012D6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870784" y="6619532"/>
            <a:ext cx="4432300" cy="3587262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1B3EF3D6-C1B2-C440-AB91-0912BA371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8711" y="6858000"/>
            <a:ext cx="3827892" cy="3091856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F25F30D9-2C46-FF47-A921-44185D8E04F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646430" y="5750852"/>
            <a:ext cx="4432300" cy="3587262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74098504-513F-3E44-BDCE-B6282B292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8503" y="5989320"/>
            <a:ext cx="3827892" cy="3091856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C48CD1DB-5B2E-434A-85E0-86459AD785D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FF40FF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552857" y="1125618"/>
            <a:ext cx="4432300" cy="3587262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6D7C49DA-CEFB-514E-AB9B-C5721B8D8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0784" y="1364086"/>
            <a:ext cx="3827892" cy="3091856"/>
          </a:xfrm>
          <a:prstGeom prst="rect">
            <a:avLst/>
          </a:prstGeom>
        </p:spPr>
      </p:pic>
      <p:grpSp>
        <p:nvGrpSpPr>
          <p:cNvPr id="25" name="Grupo 24">
            <a:extLst>
              <a:ext uri="{FF2B5EF4-FFF2-40B4-BE49-F238E27FC236}">
                <a16:creationId xmlns:a16="http://schemas.microsoft.com/office/drawing/2014/main" id="{6C04C0D5-50AF-0A44-A969-B56DA958303F}"/>
              </a:ext>
            </a:extLst>
          </p:cNvPr>
          <p:cNvGrpSpPr/>
          <p:nvPr/>
        </p:nvGrpSpPr>
        <p:grpSpPr>
          <a:xfrm>
            <a:off x="2777345" y="-2928039"/>
            <a:ext cx="2191586" cy="2042031"/>
            <a:chOff x="258826" y="887150"/>
            <a:chExt cx="2002400" cy="1620634"/>
          </a:xfrm>
        </p:grpSpPr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BB2F8420-F5B5-B74E-811E-ED2489EDB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FilmGrai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8826" y="887150"/>
              <a:ext cx="2002400" cy="1620634"/>
            </a:xfrm>
            <a:prstGeom prst="rect">
              <a:avLst/>
            </a:prstGeom>
          </p:spPr>
        </p:pic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07EA2950-403B-884C-ADEF-5B374F0EB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864" y="992916"/>
              <a:ext cx="1729343" cy="1409804"/>
            </a:xfrm>
            <a:prstGeom prst="rect">
              <a:avLst/>
            </a:prstGeom>
          </p:spPr>
        </p:pic>
      </p:grpSp>
      <p:grpSp>
        <p:nvGrpSpPr>
          <p:cNvPr id="28" name="Grupo 27">
            <a:extLst>
              <a:ext uri="{FF2B5EF4-FFF2-40B4-BE49-F238E27FC236}">
                <a16:creationId xmlns:a16="http://schemas.microsoft.com/office/drawing/2014/main" id="{B71672F7-63B5-AE4B-AC1C-B9EC6071DC66}"/>
              </a:ext>
            </a:extLst>
          </p:cNvPr>
          <p:cNvGrpSpPr/>
          <p:nvPr/>
        </p:nvGrpSpPr>
        <p:grpSpPr>
          <a:xfrm>
            <a:off x="167575" y="-497539"/>
            <a:ext cx="2191586" cy="2042031"/>
            <a:chOff x="258826" y="887150"/>
            <a:chExt cx="2002400" cy="1620634"/>
          </a:xfrm>
        </p:grpSpPr>
        <p:pic>
          <p:nvPicPr>
            <p:cNvPr id="29" name="Imagen 28">
              <a:extLst>
                <a:ext uri="{FF2B5EF4-FFF2-40B4-BE49-F238E27FC236}">
                  <a16:creationId xmlns:a16="http://schemas.microsoft.com/office/drawing/2014/main" id="{EE35B066-EE3A-8F43-8C3A-1AD03728A0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FilmGrai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8826" y="887150"/>
              <a:ext cx="2002400" cy="1620634"/>
            </a:xfrm>
            <a:prstGeom prst="rect">
              <a:avLst/>
            </a:prstGeom>
          </p:spPr>
        </p:pic>
        <p:pic>
          <p:nvPicPr>
            <p:cNvPr id="30" name="Imagen 29">
              <a:extLst>
                <a:ext uri="{FF2B5EF4-FFF2-40B4-BE49-F238E27FC236}">
                  <a16:creationId xmlns:a16="http://schemas.microsoft.com/office/drawing/2014/main" id="{7585CAF7-472B-B24B-8906-6D6A94720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864" y="992916"/>
              <a:ext cx="1729343" cy="1409804"/>
            </a:xfrm>
            <a:prstGeom prst="rect">
              <a:avLst/>
            </a:prstGeom>
          </p:spPr>
        </p:pic>
      </p:grpSp>
      <p:grpSp>
        <p:nvGrpSpPr>
          <p:cNvPr id="31" name="Grupo 30">
            <a:extLst>
              <a:ext uri="{FF2B5EF4-FFF2-40B4-BE49-F238E27FC236}">
                <a16:creationId xmlns:a16="http://schemas.microsoft.com/office/drawing/2014/main" id="{E0061625-CF9C-5047-BE2A-11D7A3C6A1FD}"/>
              </a:ext>
            </a:extLst>
          </p:cNvPr>
          <p:cNvGrpSpPr/>
          <p:nvPr/>
        </p:nvGrpSpPr>
        <p:grpSpPr>
          <a:xfrm>
            <a:off x="5530669" y="188069"/>
            <a:ext cx="2191586" cy="2042031"/>
            <a:chOff x="258826" y="887150"/>
            <a:chExt cx="2002400" cy="1620634"/>
          </a:xfrm>
        </p:grpSpPr>
        <p:pic>
          <p:nvPicPr>
            <p:cNvPr id="32" name="Imagen 31">
              <a:extLst>
                <a:ext uri="{FF2B5EF4-FFF2-40B4-BE49-F238E27FC236}">
                  <a16:creationId xmlns:a16="http://schemas.microsoft.com/office/drawing/2014/main" id="{BF13A7D3-F90A-FA47-9445-54D74BB23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7030A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FilmGrai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8826" y="887150"/>
              <a:ext cx="2002400" cy="1620634"/>
            </a:xfrm>
            <a:prstGeom prst="rect">
              <a:avLst/>
            </a:prstGeom>
          </p:spPr>
        </p:pic>
        <p:pic>
          <p:nvPicPr>
            <p:cNvPr id="33" name="Imagen 32">
              <a:extLst>
                <a:ext uri="{FF2B5EF4-FFF2-40B4-BE49-F238E27FC236}">
                  <a16:creationId xmlns:a16="http://schemas.microsoft.com/office/drawing/2014/main" id="{C981721D-A870-2D41-BE87-5E68E1B0B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864" y="992916"/>
              <a:ext cx="1729343" cy="1409804"/>
            </a:xfrm>
            <a:prstGeom prst="rect">
              <a:avLst/>
            </a:prstGeom>
          </p:spPr>
        </p:pic>
      </p:grpSp>
      <p:grpSp>
        <p:nvGrpSpPr>
          <p:cNvPr id="37" name="Grupo 36">
            <a:extLst>
              <a:ext uri="{FF2B5EF4-FFF2-40B4-BE49-F238E27FC236}">
                <a16:creationId xmlns:a16="http://schemas.microsoft.com/office/drawing/2014/main" id="{09E04BD0-6EA8-1646-AB5F-ACEC96041B92}"/>
              </a:ext>
            </a:extLst>
          </p:cNvPr>
          <p:cNvGrpSpPr/>
          <p:nvPr/>
        </p:nvGrpSpPr>
        <p:grpSpPr>
          <a:xfrm>
            <a:off x="2700067" y="-1"/>
            <a:ext cx="2191586" cy="2042031"/>
            <a:chOff x="258826" y="887150"/>
            <a:chExt cx="2002400" cy="1620634"/>
          </a:xfrm>
        </p:grpSpPr>
        <p:pic>
          <p:nvPicPr>
            <p:cNvPr id="38" name="Imagen 37">
              <a:extLst>
                <a:ext uri="{FF2B5EF4-FFF2-40B4-BE49-F238E27FC236}">
                  <a16:creationId xmlns:a16="http://schemas.microsoft.com/office/drawing/2014/main" id="{9762D00A-B21E-6747-AC26-05DD0EFD1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FF40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FilmGrai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8826" y="887150"/>
              <a:ext cx="2002400" cy="1620634"/>
            </a:xfrm>
            <a:prstGeom prst="rect">
              <a:avLst/>
            </a:prstGeom>
          </p:spPr>
        </p:pic>
        <p:pic>
          <p:nvPicPr>
            <p:cNvPr id="39" name="Imagen 38">
              <a:extLst>
                <a:ext uri="{FF2B5EF4-FFF2-40B4-BE49-F238E27FC236}">
                  <a16:creationId xmlns:a16="http://schemas.microsoft.com/office/drawing/2014/main" id="{95B7D03F-F9C6-A247-A5B7-577AACD0C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864" y="992916"/>
              <a:ext cx="1729343" cy="1409804"/>
            </a:xfrm>
            <a:prstGeom prst="rect">
              <a:avLst/>
            </a:prstGeom>
          </p:spPr>
        </p:pic>
      </p:grpSp>
      <p:grpSp>
        <p:nvGrpSpPr>
          <p:cNvPr id="40" name="Grupo 39">
            <a:extLst>
              <a:ext uri="{FF2B5EF4-FFF2-40B4-BE49-F238E27FC236}">
                <a16:creationId xmlns:a16="http://schemas.microsoft.com/office/drawing/2014/main" id="{580B148F-DA61-154E-9C34-F6BF058D4C8C}"/>
              </a:ext>
            </a:extLst>
          </p:cNvPr>
          <p:cNvGrpSpPr/>
          <p:nvPr/>
        </p:nvGrpSpPr>
        <p:grpSpPr>
          <a:xfrm>
            <a:off x="5548435" y="-2928039"/>
            <a:ext cx="2191586" cy="2042031"/>
            <a:chOff x="258826" y="887150"/>
            <a:chExt cx="2002400" cy="1620634"/>
          </a:xfrm>
        </p:grpSpPr>
        <p:pic>
          <p:nvPicPr>
            <p:cNvPr id="41" name="Imagen 40">
              <a:extLst>
                <a:ext uri="{FF2B5EF4-FFF2-40B4-BE49-F238E27FC236}">
                  <a16:creationId xmlns:a16="http://schemas.microsoft.com/office/drawing/2014/main" id="{FC338B5A-4FC7-8F41-9304-2E0A859BE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FilmGrain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8826" y="887150"/>
              <a:ext cx="2002400" cy="1620634"/>
            </a:xfrm>
            <a:prstGeom prst="rect">
              <a:avLst/>
            </a:prstGeom>
          </p:spPr>
        </p:pic>
        <p:pic>
          <p:nvPicPr>
            <p:cNvPr id="42" name="Imagen 41">
              <a:extLst>
                <a:ext uri="{FF2B5EF4-FFF2-40B4-BE49-F238E27FC236}">
                  <a16:creationId xmlns:a16="http://schemas.microsoft.com/office/drawing/2014/main" id="{7C366DCE-7DEE-F54B-9917-23C4E32403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864" y="992916"/>
              <a:ext cx="1729343" cy="1409804"/>
            </a:xfrm>
            <a:prstGeom prst="rect">
              <a:avLst/>
            </a:prstGeom>
          </p:spPr>
        </p:pic>
      </p:grpSp>
      <p:pic>
        <p:nvPicPr>
          <p:cNvPr id="43" name="Imagen 42">
            <a:extLst>
              <a:ext uri="{FF2B5EF4-FFF2-40B4-BE49-F238E27FC236}">
                <a16:creationId xmlns:a16="http://schemas.microsoft.com/office/drawing/2014/main" id="{B5063BE4-9D2C-BE44-ACF3-0D2272543EF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575" y="-1841501"/>
            <a:ext cx="7554680" cy="231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098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0</Words>
  <Application>Microsoft Macintosh PowerPoint</Application>
  <PresentationFormat>Panorámica</PresentationFormat>
  <Paragraphs>0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Agustín Salvador Quintanar De la Mora</dc:creator>
  <cp:lastModifiedBy>Agustín Salvador Quintanar De la Mora</cp:lastModifiedBy>
  <cp:revision>7</cp:revision>
  <dcterms:created xsi:type="dcterms:W3CDTF">2019-02-05T20:56:35Z</dcterms:created>
  <dcterms:modified xsi:type="dcterms:W3CDTF">2019-02-06T20:04:28Z</dcterms:modified>
</cp:coreProperties>
</file>

<file path=docProps/thumbnail.jpeg>
</file>